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69F09-A677-4BC2-9BE3-D6E6AC619D42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02D2D-4A7A-40E0-8490-E6A927928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447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69F09-A677-4BC2-9BE3-D6E6AC619D42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02D2D-4A7A-40E0-8490-E6A927928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677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69F09-A677-4BC2-9BE3-D6E6AC619D42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02D2D-4A7A-40E0-8490-E6A927928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6419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69F09-A677-4BC2-9BE3-D6E6AC619D42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02D2D-4A7A-40E0-8490-E6A927928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5846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69F09-A677-4BC2-9BE3-D6E6AC619D42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02D2D-4A7A-40E0-8490-E6A927928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9261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69F09-A677-4BC2-9BE3-D6E6AC619D42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02D2D-4A7A-40E0-8490-E6A927928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2574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69F09-A677-4BC2-9BE3-D6E6AC619D42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02D2D-4A7A-40E0-8490-E6A927928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19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69F09-A677-4BC2-9BE3-D6E6AC619D42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02D2D-4A7A-40E0-8490-E6A927928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7516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69F09-A677-4BC2-9BE3-D6E6AC619D42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02D2D-4A7A-40E0-8490-E6A927928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1543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69F09-A677-4BC2-9BE3-D6E6AC619D42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02D2D-4A7A-40E0-8490-E6A927928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1864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69F09-A677-4BC2-9BE3-D6E6AC619D42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02D2D-4A7A-40E0-8490-E6A927928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7882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69F09-A677-4BC2-9BE3-D6E6AC619D42}" type="datetimeFigureOut">
              <a:rPr lang="en-IN" smtClean="0"/>
              <a:t>27-04-2023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02D2D-4A7A-40E0-8490-E6A9279289E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2391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24063" y="3000375"/>
            <a:ext cx="8486180" cy="1143000"/>
          </a:xfrm>
        </p:spPr>
        <p:txBody>
          <a:bodyPr/>
          <a:lstStyle/>
          <a:p>
            <a:r>
              <a:rPr lang="en-US" sz="2813" dirty="0"/>
              <a:t>Delhi Led Screen</a:t>
            </a:r>
            <a:br>
              <a:rPr lang="en-US" sz="2813" dirty="0"/>
            </a:br>
            <a:endParaRPr lang="en-IN" sz="2813" dirty="0"/>
          </a:p>
        </p:txBody>
      </p:sp>
    </p:spTree>
    <p:extLst>
      <p:ext uri="{BB962C8B-B14F-4D97-AF65-F5344CB8AC3E}">
        <p14:creationId xmlns:p14="http://schemas.microsoft.com/office/powerpoint/2010/main" val="660122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outdoor, building, road&#10;&#10;Description automatically generated">
            <a:extLst>
              <a:ext uri="{FF2B5EF4-FFF2-40B4-BE49-F238E27FC236}">
                <a16:creationId xmlns:a16="http://schemas.microsoft.com/office/drawing/2014/main" id="{CC43C819-E2F3-2EE6-5D7C-8EE18C0F73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6" y="94430"/>
            <a:ext cx="9351355" cy="666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98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33B3A51C-1CC0-7636-77A9-6B16AF1C0F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246" y="102829"/>
            <a:ext cx="9428630" cy="666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038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3924" y="94430"/>
            <a:ext cx="9435666" cy="602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532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grass, outdoor, sky&#10;&#10;Description automatically generated">
            <a:extLst>
              <a:ext uri="{FF2B5EF4-FFF2-40B4-BE49-F238E27FC236}">
                <a16:creationId xmlns:a16="http://schemas.microsoft.com/office/drawing/2014/main" id="{BF0A0FBE-790A-8DC2-5108-19D0B30277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5" y="94430"/>
            <a:ext cx="9429751" cy="666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19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outdoor, person, people&#10;&#10;Description automatically generated">
            <a:extLst>
              <a:ext uri="{FF2B5EF4-FFF2-40B4-BE49-F238E27FC236}">
                <a16:creationId xmlns:a16="http://schemas.microsoft.com/office/drawing/2014/main" id="{69758F7E-E09A-483A-B858-3C97C15147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5" y="81178"/>
            <a:ext cx="9429750" cy="666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14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3924" y="94430"/>
            <a:ext cx="9426951" cy="603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867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3924" y="94429"/>
            <a:ext cx="9442463" cy="608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80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3924" y="94430"/>
            <a:ext cx="9426951" cy="603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024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3925" y="94430"/>
            <a:ext cx="9463748" cy="602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62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tree, outdoor, curb&#10;&#10;Description automatically generated">
            <a:extLst>
              <a:ext uri="{FF2B5EF4-FFF2-40B4-BE49-F238E27FC236}">
                <a16:creationId xmlns:a16="http://schemas.microsoft.com/office/drawing/2014/main" id="{67246754-9EC7-9E52-FE6C-8A4A45749D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5" y="94430"/>
            <a:ext cx="9429750" cy="666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296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3924" y="94430"/>
            <a:ext cx="9426951" cy="599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1171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3925" y="94430"/>
            <a:ext cx="9424151" cy="603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003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3924" y="94429"/>
            <a:ext cx="9426951" cy="601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420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3924" y="94430"/>
            <a:ext cx="9435666" cy="602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042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3924" y="94430"/>
            <a:ext cx="9426951" cy="603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98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next to a sign&#10;&#10;Description automatically generated with low confidence">
            <a:extLst>
              <a:ext uri="{FF2B5EF4-FFF2-40B4-BE49-F238E27FC236}">
                <a16:creationId xmlns:a16="http://schemas.microsoft.com/office/drawing/2014/main" id="{72CC50B8-C174-CBC4-606D-4BA40884F4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5" y="94430"/>
            <a:ext cx="9429750" cy="666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463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ign on the side of a street&#10;&#10;Description automatically generated with low confidence">
            <a:extLst>
              <a:ext uri="{FF2B5EF4-FFF2-40B4-BE49-F238E27FC236}">
                <a16:creationId xmlns:a16="http://schemas.microsoft.com/office/drawing/2014/main" id="{A35C792E-0FDD-FE3C-C9A6-35B8470739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5" y="94430"/>
            <a:ext cx="9429750" cy="666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283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 parked next to a sign&#10;&#10;Description automatically generated with low confidence">
            <a:extLst>
              <a:ext uri="{FF2B5EF4-FFF2-40B4-BE49-F238E27FC236}">
                <a16:creationId xmlns:a16="http://schemas.microsoft.com/office/drawing/2014/main" id="{9CF8816E-8771-CD93-B26D-9AA6446F53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520" y="67926"/>
            <a:ext cx="9351355" cy="666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331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3925" y="94430"/>
            <a:ext cx="9407750" cy="602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583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outdoor, orange, street&#10;&#10;Description automatically generated">
            <a:extLst>
              <a:ext uri="{FF2B5EF4-FFF2-40B4-BE49-F238E27FC236}">
                <a16:creationId xmlns:a16="http://schemas.microsoft.com/office/drawing/2014/main" id="{B8CC909C-5F93-5F0E-D00E-578E5C02D9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5" y="94430"/>
            <a:ext cx="9429750" cy="666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03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3924" y="94430"/>
            <a:ext cx="9426951" cy="599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496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ign on the side of a road&#10;&#10;Description automatically generated with low confidence">
            <a:extLst>
              <a:ext uri="{FF2B5EF4-FFF2-40B4-BE49-F238E27FC236}">
                <a16:creationId xmlns:a16="http://schemas.microsoft.com/office/drawing/2014/main" id="{D98B4240-896D-661C-6731-946D183867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5" y="94430"/>
            <a:ext cx="9429750" cy="666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636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tree, outdoor, road&#10;&#10;Description automatically generated">
            <a:extLst>
              <a:ext uri="{FF2B5EF4-FFF2-40B4-BE49-F238E27FC236}">
                <a16:creationId xmlns:a16="http://schemas.microsoft.com/office/drawing/2014/main" id="{19D15544-E405-588F-6E70-EBA90BDD92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6" y="94430"/>
            <a:ext cx="9351355" cy="666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96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tree, outdoor&#10;&#10;Description automatically generated">
            <a:extLst>
              <a:ext uri="{FF2B5EF4-FFF2-40B4-BE49-F238E27FC236}">
                <a16:creationId xmlns:a16="http://schemas.microsoft.com/office/drawing/2014/main" id="{D8A7927E-3738-AC92-6364-C3CB637D32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5" y="94430"/>
            <a:ext cx="9429750" cy="666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072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tree, outdoor, curb&#10;&#10;Description automatically generated">
            <a:extLst>
              <a:ext uri="{FF2B5EF4-FFF2-40B4-BE49-F238E27FC236}">
                <a16:creationId xmlns:a16="http://schemas.microsoft.com/office/drawing/2014/main" id="{4E7A6292-C1BC-B409-3782-153827060E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6" y="94430"/>
            <a:ext cx="9429749" cy="666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8693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ign on a sidewalk&#10;&#10;Description automatically generated with medium confidence">
            <a:extLst>
              <a:ext uri="{FF2B5EF4-FFF2-40B4-BE49-F238E27FC236}">
                <a16:creationId xmlns:a16="http://schemas.microsoft.com/office/drawing/2014/main" id="{D490FEBA-D693-B394-686E-33BB751854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520" y="94430"/>
            <a:ext cx="9272961" cy="666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075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3924" y="94429"/>
            <a:ext cx="9426951" cy="601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17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3924" y="94430"/>
            <a:ext cx="9426951" cy="598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6749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3925" y="94430"/>
            <a:ext cx="9463748" cy="602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945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3924" y="94430"/>
            <a:ext cx="9426951" cy="603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3022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3924" y="94429"/>
            <a:ext cx="9426951" cy="601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488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3274BDCE-D6BE-8469-658F-78753F9F5F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6" y="94430"/>
            <a:ext cx="9429749" cy="666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27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3925" y="94430"/>
            <a:ext cx="9463748" cy="602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103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tree, outdoor, people&#10;&#10;Description automatically generated">
            <a:extLst>
              <a:ext uri="{FF2B5EF4-FFF2-40B4-BE49-F238E27FC236}">
                <a16:creationId xmlns:a16="http://schemas.microsoft.com/office/drawing/2014/main" id="{3647474B-186C-58E8-F1D4-AA5400539C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6" y="94430"/>
            <a:ext cx="9429750" cy="666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0309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outdoor, person, people, road&#10;&#10;Description automatically generated">
            <a:extLst>
              <a:ext uri="{FF2B5EF4-FFF2-40B4-BE49-F238E27FC236}">
                <a16:creationId xmlns:a16="http://schemas.microsoft.com/office/drawing/2014/main" id="{174F578C-7E33-B41C-AD9D-1AD95F8E6C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5" y="94430"/>
            <a:ext cx="9429750" cy="666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553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3924" y="94430"/>
            <a:ext cx="9426951" cy="603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296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3924" y="94430"/>
            <a:ext cx="9426951" cy="603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445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3924" y="94430"/>
            <a:ext cx="9426951" cy="603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316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3924" y="94430"/>
            <a:ext cx="9426951" cy="598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561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3924" y="94430"/>
            <a:ext cx="9426951" cy="595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991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3925" y="94430"/>
            <a:ext cx="9463748" cy="602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32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3924" y="94430"/>
            <a:ext cx="9435666" cy="602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430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3925" y="94430"/>
            <a:ext cx="9407750" cy="602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226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3924" y="94430"/>
            <a:ext cx="9426951" cy="603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23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83924" y="94429"/>
            <a:ext cx="9426951" cy="598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58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</Words>
  <Application>Microsoft Office PowerPoint</Application>
  <PresentationFormat>Widescreen</PresentationFormat>
  <Paragraphs>1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Delhi Led Screen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Delhi Led Screen</dc:title>
  <dc:creator>Gohoardings 29</dc:creator>
  <cp:lastModifiedBy>Gohoardings 28</cp:lastModifiedBy>
  <cp:revision>2</cp:revision>
  <dcterms:created xsi:type="dcterms:W3CDTF">2023-03-15T11:13:46Z</dcterms:created>
  <dcterms:modified xsi:type="dcterms:W3CDTF">2023-04-27T06:17:31Z</dcterms:modified>
</cp:coreProperties>
</file>